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slides/slide6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66.xml" ContentType="application/vnd.openxmlformats-officedocument.presentationml.slide+xml"/>
  <Override PartName="/ppt/slides/slide2.xml" ContentType="application/vnd.openxmlformats-officedocument.presentationml.slide+xml"/>
  <Override PartName="/ppt/theme/theme2.xml" ContentType="application/vnd.openxmlformats-officedocument.theme+xml"/>
  <Override PartName="/ppt/slides/slide30.xml" ContentType="application/vnd.openxmlformats-officedocument.presentationml.slide+xml"/>
  <Override PartName="/docProps/app.xml" ContentType="application/vnd.openxmlformats-officedocument.extended-properties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50.xml" ContentType="application/vnd.openxmlformats-officedocument.presentationml.slide+xml"/>
  <Override PartName="/ppt/slides/slide23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8.xml" ContentType="application/vnd.openxmlformats-officedocument.presentationml.slide+xml"/>
  <Override PartName="/ppt/slides/slide62.xml" ContentType="application/vnd.openxmlformats-officedocument.presentationml.slide+xml"/>
  <Override PartName="/ppt/slides/slide65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63.xml" ContentType="application/vnd.openxmlformats-officedocument.presentationml.slide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49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59.xml" ContentType="application/vnd.openxmlformats-officedocument.presentationml.slide+xml"/>
  <Override PartName="/ppt/slides/slide33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s/slide64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53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55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67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7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BC89EF96-8CEA-46FF-86C4-4CE0E7609802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74" Type="http://schemas.openxmlformats.org/officeDocument/2006/relationships/theme" Target="theme/theme1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71" Type="http://schemas.openxmlformats.org/officeDocument/2006/relationships/printerSettings" Target="printerSettings/printerSettings1.bin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73" Type="http://schemas.openxmlformats.org/officeDocument/2006/relationships/viewProps" Target="viewProps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69" Type="http://schemas.openxmlformats.org/officeDocument/2006/relationships/slide" Target="slides/slide68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slide" Target="slides/slide65.xml"/><Relationship Id="rId36" Type="http://schemas.openxmlformats.org/officeDocument/2006/relationships/slide" Target="slides/slide35.xml"/><Relationship Id="rId7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75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slide" Target="slides/slide64.xml"/><Relationship Id="rId67" Type="http://schemas.openxmlformats.org/officeDocument/2006/relationships/slide" Target="slides/slide66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slide" Target="slides/slide67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2928303-E50F-4AE9-89F9-7C85A1D2568B}" type="datetimeFigureOut">
              <a:rPr lang="en-US" smtClean="0"/>
              <a:pPr/>
              <a:t>3/28/12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7E0AC58-6CDC-4657-BDF5-C8E0F5424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3/28/12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3/28/12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3/28/12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3/28/12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3/28/12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3/28/12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3/28/12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3/28/12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D790-2632-4B6C-A4DB-883AD4F2DA56}" type="datetimeFigureOut">
              <a:rPr lang="en-US" smtClean="0"/>
              <a:pPr/>
              <a:t>3/28/12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D790-2632-4B6C-A4DB-883AD4F2DA56}" type="datetimeFigureOut">
              <a:rPr lang="en-US" smtClean="0"/>
              <a:pPr/>
              <a:t>3/28/12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87F59-1DD9-415D-B730-A1D9ED269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latinLnBrk="0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latinLnBrk="0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latinLnBrk="0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latinLnBrk="0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latinLnBrk="0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latinLnBrk="0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Initial Report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Daily Universe - Winter 2012 Survey for Comms 318
Last Modified: 03/19/2012
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3.  What is your marital status?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Single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80%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Married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3.  What is your marital status?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Min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Max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Mean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1.20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Variance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0.16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Standard Deviation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0.40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4.  Which age group do you fall into?</a:t>
            </a:r>
            <a:endParaRPr lang="en-US" dirty="0"/>
          </a:p>
        </p:txBody>
      </p:sp>
      <p:pic>
        <p:nvPicPr>
          <p:cNvPr id="3" name="REV_ehxduOyFNcnfKFm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4.  Which age group do you fall into?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18 or younger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7%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19 - 23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238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79%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24+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15%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4.  Which age group do you fall into?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Min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Max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Mean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2.08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Variance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0.21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Standard Deviation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0.46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5.  How many years have you been a student at BYU?</a:t>
            </a:r>
            <a:endParaRPr lang="en-US" dirty="0"/>
          </a:p>
        </p:txBody>
      </p:sp>
      <p:pic>
        <p:nvPicPr>
          <p:cNvPr id="3" name="REV_9RHdRuAGDVTU7qY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5.  How many years have you been a student at BYU?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 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15%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 years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18%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 years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35%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 years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22%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5+ years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9%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5.  How many years have you been a student at BYU?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Min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Max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Mean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2.93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Variance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1.37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Standard Deviation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1.17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6.  What course of study or college are you in?</a:t>
            </a:r>
            <a:endParaRPr lang="en-US" dirty="0"/>
          </a:p>
        </p:txBody>
      </p:sp>
      <p:pic>
        <p:nvPicPr>
          <p:cNvPr id="3" name="REV_d0U1BEUTpeTGn1W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6.  What course of study or college are you in?</a:t>
            </a:r>
            <a:endParaRPr lang="en-US" dirty="0"/>
          </a:p>
        </p:txBody>
      </p:sp>
      <p:pic>
        <p:nvPicPr>
          <p:cNvPr id="3" name="REV_7V5AfkLXmoCCNNy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1.  Are you a full-time BYU student?</a:t>
            </a:r>
            <a:endParaRPr lang="en-US" dirty="0"/>
          </a:p>
        </p:txBody>
      </p:sp>
      <p:pic>
        <p:nvPicPr>
          <p:cNvPr id="3" name="REV_8jZtHiOEbrrjGjW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6.  What course of study or college are you in?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Accountancy, School of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Air Force ROTC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Ancient Scripture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Anthropology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Army ROTC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Asian and Near Eastern Languages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Biology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Business Management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Business (Marriott School of Management)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Center for the Improvement of Teacher Education and Schooling (CITES)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Chemical Engineering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Chemistry and Biochemistry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Church History and Doctrine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Civil and Environmental Engineering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Communication Disorders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Communications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13%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Computer Science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Continuing Education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Counseling Psychology and Special Education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Dance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Economics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Education, David O. McKay School of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Educational Leadership and Foundations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Electrical and Computer Engineering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Engineering and Technology, Ira A. Fulton College of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English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Exercise Sciences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Family, Home and Social Sciences, College of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Family Life, School of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Fine Arts and Communications, College of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French and Italian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Geography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Geological Sciences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Germanic and Slavic Languages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Graduate Studies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Health Science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History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Honors Program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Humanities, Classics, and Comparative Literature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Humanities, College of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Instructional Psychology and Technology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International Studies, David M. Kennedy Center for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Law School, J. Reuben Clark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Life Sciences, College of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Linguistics and English Language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Mathematics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Mathematics Education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Mechanical Engineering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Microbiology and Molecular Biology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Music, School of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Nursing, College of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Nutrition, Dietetics, and Food Science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Organizational Leadership and Strategy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Philosophy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Physical and Mathematical Sciences, College of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Physics and Astronomy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Physiology and Developmental Biology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Plant and Wildlife Sciences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Political Science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Psychology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Public Administration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Recreation Management and Youth Leadership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Religious Education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Social Work, School of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Sociology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Spanish and Portuguese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Teacher Education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Technology, School of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70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Theatre and Media Arts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71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Undergraduate Education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Visual Arts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73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N/A, Undeclared or Undecided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6.  What course of study or college are you in?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Min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Max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73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Mean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35.67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Variance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440.45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Standard Deviation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20.99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7.  What medium do you use to get your news? (check all that apply)</a:t>
            </a:r>
            <a:endParaRPr lang="en-US" dirty="0"/>
          </a:p>
        </p:txBody>
      </p:sp>
      <p:pic>
        <p:nvPicPr>
          <p:cNvPr id="3" name="REV_6D99m3b8YtvwOZm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7.  What medium do you use to get your news? (check all that apply)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Smart Phone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134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44%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Tablet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7%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Computer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94%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Television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37%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Radio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17%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Magazine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13%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Newspaper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155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51%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7.  What medium do you use to get your news? (check all that apply)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Min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Max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8.  If you use a smart phone to obtain your news, which device do you use? (select only one)</a:t>
            </a:r>
            <a:endParaRPr lang="en-US" dirty="0"/>
          </a:p>
        </p:txBody>
      </p:sp>
      <p:pic>
        <p:nvPicPr>
          <p:cNvPr id="3" name="REV_6eReSRm5GNgqeQk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8.  If you use a smart phone to obtain your news, which device do you use? (select only one)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iPhone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86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29%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Android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18%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BlackBerry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Windows Phone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Other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I don't currently use a smart phone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144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49%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8.  If you use a smart phone to obtain your news, which device do you use? (select only one)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Min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Max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Mean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3.75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Variance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5.32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Standard Deviation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2.31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292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9.  How do you keep informed of events on BYU campus? (check all that apply)</a:t>
            </a:r>
            <a:endParaRPr lang="en-US" dirty="0"/>
          </a:p>
        </p:txBody>
      </p:sp>
      <p:pic>
        <p:nvPicPr>
          <p:cNvPr id="3" name="REV_eEByAOkABc1PDxy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9.  How do you keep informed of events on BYU campus? (check all that apply)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friends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84%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BYU web site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161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54%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Wilkinson Center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33%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email notifications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55%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social media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169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56%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The Daily Universe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131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44%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1.  Are you a full-time BYU student?</a:t>
            </a:r>
            <a:endParaRPr lang="en-US" dirty="0"/>
          </a:p>
        </p:txBody>
      </p:sp>
      <p:pic>
        <p:nvPicPr>
          <p:cNvPr id="3" name="REV_8dbCVJUdVRLF50o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9.  How do you keep informed of events on BYU campus? (check all that apply)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Min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Max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10.  When considering The Daily Universe, how would you describe your feelings about this news source?</a:t>
            </a:r>
            <a:endParaRPr lang="en-US" dirty="0"/>
          </a:p>
        </p:txBody>
      </p:sp>
      <p:pic>
        <p:nvPicPr>
          <p:cNvPr id="3" name="REV_eRNZwE0nThX3r3m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10.  When considering The Daily Universe, how would you describe your feelings about this news source?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Positive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Negative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14%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Neutral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137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45%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10.  When considering The Daily Universe, how would you describe your feelings about this news source?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Min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Max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Mean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2.04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Variance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0.87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Standard Deviation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0.93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11.  On average, how often do you read The Daily Universe in a week?</a:t>
            </a:r>
            <a:endParaRPr lang="en-US" dirty="0"/>
          </a:p>
        </p:txBody>
      </p:sp>
      <p:pic>
        <p:nvPicPr>
          <p:cNvPr id="3" name="REV_e5SE5dLyJ49debG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11.  On average, how often do you read The Daily Universe in a week?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 times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27%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1-2 times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47%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3-4 times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19%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5+ times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11.  On average, how often do you read The Daily Universe in a week?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Min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Max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Mean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2.04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Variance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0.72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Standard Deviation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0.85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12.  What parts of The Daily Universe interest you most? (check all that apply)</a:t>
            </a:r>
            <a:endParaRPr lang="en-US" dirty="0"/>
          </a:p>
        </p:txBody>
      </p:sp>
      <p:pic>
        <p:nvPicPr>
          <p:cNvPr id="3" name="REV_cZSCmwfEZdwCXDC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12.  What parts of The Daily Universe interest you most? (check all that apply)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campus news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68%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local news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39%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church news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national news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126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43%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world news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39%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sports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29%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arts and entertainment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37%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police beat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83%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games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23%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classifieds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12%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comics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36%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12.  What parts of The Daily Universe interest you most? (check all that apply)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Min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Max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292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1.  Are you a full-time BYU student?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28015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92%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8%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13.  What would you like to see more of in The Daily Universe? (check all that apply)</a:t>
            </a:r>
            <a:endParaRPr lang="en-US" dirty="0"/>
          </a:p>
        </p:txBody>
      </p:sp>
      <p:pic>
        <p:nvPicPr>
          <p:cNvPr id="3" name="REV_9oXZ1yxYKgPhpTm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13.  What would you like to see more of in The Daily Universe? (check all that apply)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campus news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46%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local news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32%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church news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national news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37%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world news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36%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sports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arts and entertainment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25%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games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letters to the editor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comics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13.  What would you like to see more of in The Daily Universe? (check all that apply)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Min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Max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283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14.  What sources/versions of The Daily Universe have you accessed before? (check all that apply)</a:t>
            </a:r>
            <a:endParaRPr lang="en-US" dirty="0"/>
          </a:p>
        </p:txBody>
      </p:sp>
      <p:pic>
        <p:nvPicPr>
          <p:cNvPr id="3" name="REV_6kZLl4vHNsR6ly4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14.  What sources/versions of The Daily Universe have you accessed before? (check all that apply)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The Daily Universe App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24%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The Daily Universe web site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83%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The Daily Universe on Twitter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19%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The Daily Universe Facebook page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14.  What sources/versions of The Daily Universe have you accessed before? (check all that apply)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Min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Max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201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15.  Which of these options would you be most interested in using? (select only one)</a:t>
            </a:r>
            <a:endParaRPr lang="en-US" dirty="0"/>
          </a:p>
        </p:txBody>
      </p:sp>
      <p:pic>
        <p:nvPicPr>
          <p:cNvPr id="3" name="REV_0e1S2NVSEp5Ewza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15.  Which of these options would you be most interested in using? (select only one)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The Daily Universe App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32%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The Daily Universe web site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39%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The Daily Universe on Twitter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The Daily Universe Facebook page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19%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289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15.  Which of these options would you be most interested in using? (select only one)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Min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Max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Mean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2.16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Variance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1.16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Standard Deviation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1.08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289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16.  What would motivate you to visit The Daily Universe web site? (check all that apply)</a:t>
            </a:r>
            <a:endParaRPr lang="en-US" dirty="0"/>
          </a:p>
        </p:txBody>
      </p:sp>
      <p:pic>
        <p:nvPicPr>
          <p:cNvPr id="3" name="REV_eD2CTPioqz7Iydm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1.  Are you a full-time BYU student?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3359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Min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Max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Mean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1.08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Variance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0.08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Standard Deviation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0.28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336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16.  What would motivate you to visit The Daily Universe web site? (check all that apply)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text reminders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Facebook reminders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44%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email reminders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28%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tweets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25%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257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16.  What would motivate you to visit The Daily Universe web site? (check all that apply)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Min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Max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Mean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2.74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Variance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0.76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Standard Deviation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0.87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257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17.  Do you feel that The Daily Universe accurately represents the perspective of BYU students?</a:t>
            </a:r>
            <a:endParaRPr lang="en-US" dirty="0"/>
          </a:p>
        </p:txBody>
      </p:sp>
      <p:pic>
        <p:nvPicPr>
          <p:cNvPr id="3" name="REV_9zPydLKu3DEBvy4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17.  Do you feel that The Daily Universe accurately represents the perspective of BYU students?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56%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44%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17.  Do you feel that The Daily Universe accurately represents the perspective of BYU students?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Min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Max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Mean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1.44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Variance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0.25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Standard Deviation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0.50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298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18.  What do you think The Daily Universe could improve on? (check all that apply)</a:t>
            </a:r>
            <a:endParaRPr lang="en-US" dirty="0"/>
          </a:p>
        </p:txBody>
      </p:sp>
      <p:pic>
        <p:nvPicPr>
          <p:cNvPr id="3" name="REV_cUWy9FOShbA3J0U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18.  What do you think The Daily Universe could improve on? (check all that apply)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relevancy of topics to students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53%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urgency of topics to students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43%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professionalism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91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32%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user friendliness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12%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format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18%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newsworthiness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189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66%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writing style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22%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quality of writing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41%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18.  What do you think The Daily Universe could improve on? (check all that apply)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Min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Max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288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19.  What social media sources do you regularly use? (check all that apply)</a:t>
            </a:r>
            <a:endParaRPr lang="en-US" dirty="0"/>
          </a:p>
        </p:txBody>
      </p:sp>
      <p:pic>
        <p:nvPicPr>
          <p:cNvPr id="3" name="REV_7ao3CYWQ9sYbfHC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19.  What social media sources do you regularly use? (check all that apply)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Facebook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294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98%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Google+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16%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MySpace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LinkedIn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16%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Twitter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88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29%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Pinterest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40%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2.  Please indicate your gender.</a:t>
            </a:r>
            <a:endParaRPr lang="en-US" dirty="0"/>
          </a:p>
        </p:txBody>
      </p:sp>
      <p:pic>
        <p:nvPicPr>
          <p:cNvPr id="3" name="REV_8jqRNaXXqjqa9IU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19.  What social media sources do you regularly use? (check all that apply)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Min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Max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20.  How likely are you to share a news story that interests you with friends? (select one)</a:t>
            </a:r>
            <a:endParaRPr lang="en-US" dirty="0"/>
          </a:p>
        </p:txBody>
      </p:sp>
      <p:pic>
        <p:nvPicPr>
          <p:cNvPr id="3" name="REV_796MRwkC0Nsbv0M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20.  How likely are you to share a news story that interests you with friends? (select one)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Very Likely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27%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Likely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146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48%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Undecided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Unlikely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13%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Very Unlikely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20.  How likely are you to share a news story that interests you with friends? (select one)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Min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Max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Mean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2.12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Variance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1.00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Standard Deviation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1.00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21.  Starting in April, The Daily Universe will move to a digital-first format. The majority of informati...</a:t>
            </a:r>
            <a:endParaRPr lang="en-US" dirty="0"/>
          </a:p>
        </p:txBody>
      </p:sp>
      <p:pic>
        <p:nvPicPr>
          <p:cNvPr id="3" name="REV_8pGeYyreo3dZ5OY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21.  Starting in April, The Daily Universe will move to a digital-first format. The majority of informati...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increase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74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24%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decrease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39%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stay the same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36%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21.  Starting in April, The Daily Universe will move to a digital-first format. The majority of informati...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Min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Max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Mean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2.12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Variance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0.60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Standard Deviation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0.77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22.  Please provide us with your email address so we can include you in the random drawing for the BYU Bo...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Text Response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bstowell@adobe.com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jessicadelphi@gmail.com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malloryc4@gmail.com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laurakjohnson100@gmail.com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mckinlee@byu.net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alisavage91@gmail.com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zoe.corinne@gmail.com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kaitlinmariephotography@gmail.com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jeremy.w.passey@gmail.com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nhslax54@gmail.com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speedyswimmer1000@gmail.com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Ymerizoip@yahoo.com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jessierudd2009@hotmail.com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kerissa.poulson@gmail.com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meganjeffries@gmail.com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hatfield.malory@gmail.com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adam.durfee@ymail.com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kaiti.purse@gmail.com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Michelle.a.may@gmail.com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chuchendorf@gmail.com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purple_lindsay@hotmail.com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brookelebaron@msn.com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lesliegerber0@gmail.com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anneew1@gmail.com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annieeichers@hotmail.com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eagle_pride14@yahoo.com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caileyg4@gmail.com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bopers@cox.net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kat_orgill@hotmail.com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miriam.burton@gmail.com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laurelashby@gmail.com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superkitty88@gmail.com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jasonh@byu.edu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jasontylerallen@gmail.com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dancethis66@gmail.com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rileycooney@gmail.com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kathryn6@gmail.com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kelseyewebb@gmail.com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kyns17@gmail.com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allliecmccoy@gmail.com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jvcurtis.09@gmail.com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garrett.n.mccoy@gmail.com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samantha.b.noble@gmail.com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jeffreyjfinley@gmail.com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miavgabriel@gmail.com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tessalbeard@gmail.com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thebridget1.0@gmail.com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justin.benson0502@gmail.com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chelsaat@gmail.com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julieann.selden@gmail.com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jfoote11@gmail.com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stevikay@comcast.net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clcastagno@gmail.com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jjarman89@gmail.com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ballroomgirl@me.com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kelseylboyce@gmail.com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jennifertays@yahoo.com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brycekunz3@gmail.com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taikethemagnet@hotmail.com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thesquijim@hotmail.com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musiclover07@msn.com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andeedawn.mortensen@gmail.com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aaronjules@gmail.com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zengzeng17@gmail.com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lovell.erik13@gmail.com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Kelseyedmunds@byu.net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photosbydanyell@gmail.com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kellierachelle@gmail.com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MelodyAnnNelson@gmail.com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shannishine@gmail.com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briannampeters@gmail.com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lyssylynn5@yahoo.com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jordynwhiting90@gmail.com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jordan.l.rogers@gmail.com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myty37@gmail.com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ashley.barnes16@yahoo.com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enw@sweetwaterhsa.com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scott.lemmons@gmail.com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marciwright@gmail.com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jlcougar12@aol.com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lewis.byu@gmail.com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ssmcquay@gmail.com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croutons4mike@gmail.com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tyler.grant.walker@gmail.com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notlate@gmail.com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davidmchris@gmail.com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thomaseric197@gmail.com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vibrant.lime@gmail.com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cooleokid12@gmail.com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sdarrington11@gmail.com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kelbelnel@gmail.com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mnader_42@msn.com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asum2182@gmail.com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jessica.hernandez8@gmail.com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embelshe@gmail.com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b_rachel_6@yahoo.com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michaelryanbabcock@gmail.com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alieisrad@hotmail.com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shelbyjayne.symonds@gmail.com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mlmedaris@gmail.com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brianna.n.campbell@gmail.com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22.  Please provide us with your email address so we can include you in the random drawing for the BYU Bo...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210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2.  Please indicate your gender.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36%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Female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193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64%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2.  Please indicate your gender.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Statistic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Min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Max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Mean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1.64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Variance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0.23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Standard Deviation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0.48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 Responses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303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3.  What is your marital status?</a:t>
            </a:r>
            <a:endParaRPr lang="en-US" dirty="0"/>
          </a:p>
        </p:txBody>
      </p:sp>
      <p:pic>
        <p:nvPicPr>
          <p:cNvPr id="3" name="REV_3F69RTuFCjsSts8_RP_d689f2wGv7fr23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577306"/>
            <a:ext cx="5715000" cy="25717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3353</Words>
  <Application>Microsoft Office PowerPoint</Application>
  <PresentationFormat>On-screen Show (4:3)</PresentationFormat>
  <Paragraphs>1237</Paragraphs>
  <Slides>68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Office Theme</vt:lpstr>
      <vt:lpstr>Initial Report</vt:lpstr>
      <vt:lpstr>1.  Are you a full-time BYU student?</vt:lpstr>
      <vt:lpstr>1.  Are you a full-time BYU student?</vt:lpstr>
      <vt:lpstr>1.  Are you a full-time BYU student?</vt:lpstr>
      <vt:lpstr>1.  Are you a full-time BYU student?</vt:lpstr>
      <vt:lpstr>2.  Please indicate your gender.</vt:lpstr>
      <vt:lpstr>2.  Please indicate your gender.</vt:lpstr>
      <vt:lpstr>2.  Please indicate your gender.</vt:lpstr>
      <vt:lpstr>3.  What is your marital status?</vt:lpstr>
      <vt:lpstr>3.  What is your marital status?</vt:lpstr>
      <vt:lpstr>3.  What is your marital status?</vt:lpstr>
      <vt:lpstr>4.  Which age group do you fall into?</vt:lpstr>
      <vt:lpstr>4.  Which age group do you fall into?</vt:lpstr>
      <vt:lpstr>4.  Which age group do you fall into?</vt:lpstr>
      <vt:lpstr>5.  How many years have you been a student at BYU?</vt:lpstr>
      <vt:lpstr>5.  How many years have you been a student at BYU?</vt:lpstr>
      <vt:lpstr>5.  How many years have you been a student at BYU?</vt:lpstr>
      <vt:lpstr>6.  What course of study or college are you in?</vt:lpstr>
      <vt:lpstr>6.  What course of study or college are you in?</vt:lpstr>
      <vt:lpstr>6.  What course of study or college are you in?</vt:lpstr>
      <vt:lpstr>6.  What course of study or college are you in?</vt:lpstr>
      <vt:lpstr>7.  What medium do you use to get your news? (check all that apply)</vt:lpstr>
      <vt:lpstr>7.  What medium do you use to get your news? (check all that apply)</vt:lpstr>
      <vt:lpstr>7.  What medium do you use to get your news? (check all that apply)</vt:lpstr>
      <vt:lpstr>8.  If you use a smart phone to obtain your news, which device do you use? (select only one)</vt:lpstr>
      <vt:lpstr>8.  If you use a smart phone to obtain your news, which device do you use? (select only one)</vt:lpstr>
      <vt:lpstr>8.  If you use a smart phone to obtain your news, which device do you use? (select only one)</vt:lpstr>
      <vt:lpstr>9.  How do you keep informed of events on BYU campus? (check all that apply)</vt:lpstr>
      <vt:lpstr>9.  How do you keep informed of events on BYU campus? (check all that apply)</vt:lpstr>
      <vt:lpstr>9.  How do you keep informed of events on BYU campus? (check all that apply)</vt:lpstr>
      <vt:lpstr>10.  When considering The Daily Universe, how would you describe your feelings about this news source?</vt:lpstr>
      <vt:lpstr>10.  When considering The Daily Universe, how would you describe your feelings about this news source?</vt:lpstr>
      <vt:lpstr>10.  When considering The Daily Universe, how would you describe your feelings about this news source?</vt:lpstr>
      <vt:lpstr>11.  On average, how often do you read The Daily Universe in a week?</vt:lpstr>
      <vt:lpstr>11.  On average, how often do you read The Daily Universe in a week?</vt:lpstr>
      <vt:lpstr>11.  On average, how often do you read The Daily Universe in a week?</vt:lpstr>
      <vt:lpstr>12.  What parts of The Daily Universe interest you most? (check all that apply)</vt:lpstr>
      <vt:lpstr>12.  What parts of The Daily Universe interest you most? (check all that apply)</vt:lpstr>
      <vt:lpstr>12.  What parts of The Daily Universe interest you most? (check all that apply)</vt:lpstr>
      <vt:lpstr>13.  What would you like to see more of in The Daily Universe? (check all that apply)</vt:lpstr>
      <vt:lpstr>13.  What would you like to see more of in The Daily Universe? (check all that apply)</vt:lpstr>
      <vt:lpstr>13.  What would you like to see more of in The Daily Universe? (check all that apply)</vt:lpstr>
      <vt:lpstr>14.  What sources/versions of The Daily Universe have you accessed before? (check all that apply)</vt:lpstr>
      <vt:lpstr>14.  What sources/versions of The Daily Universe have you accessed before? (check all that apply)</vt:lpstr>
      <vt:lpstr>14.  What sources/versions of The Daily Universe have you accessed before? (check all that apply)</vt:lpstr>
      <vt:lpstr>15.  Which of these options would you be most interested in using? (select only one)</vt:lpstr>
      <vt:lpstr>15.  Which of these options would you be most interested in using? (select only one)</vt:lpstr>
      <vt:lpstr>15.  Which of these options would you be most interested in using? (select only one)</vt:lpstr>
      <vt:lpstr>16.  What would motivate you to visit The Daily Universe web site? (check all that apply)</vt:lpstr>
      <vt:lpstr>16.  What would motivate you to visit The Daily Universe web site? (check all that apply)</vt:lpstr>
      <vt:lpstr>16.  What would motivate you to visit The Daily Universe web site? (check all that apply)</vt:lpstr>
      <vt:lpstr>17.  Do you feel that The Daily Universe accurately represents the perspective of BYU students?</vt:lpstr>
      <vt:lpstr>17.  Do you feel that The Daily Universe accurately represents the perspective of BYU students?</vt:lpstr>
      <vt:lpstr>17.  Do you feel that The Daily Universe accurately represents the perspective of BYU students?</vt:lpstr>
      <vt:lpstr>18.  What do you think The Daily Universe could improve on? (check all that apply)</vt:lpstr>
      <vt:lpstr>18.  What do you think The Daily Universe could improve on? (check all that apply)</vt:lpstr>
      <vt:lpstr>18.  What do you think The Daily Universe could improve on? (check all that apply)</vt:lpstr>
      <vt:lpstr>19.  What social media sources do you regularly use? (check all that apply)</vt:lpstr>
      <vt:lpstr>19.  What social media sources do you regularly use? (check all that apply)</vt:lpstr>
      <vt:lpstr>19.  What social media sources do you regularly use? (check all that apply)</vt:lpstr>
      <vt:lpstr>20.  How likely are you to share a news story that interests you with friends? (select one)</vt:lpstr>
      <vt:lpstr>20.  How likely are you to share a news story that interests you with friends? (select one)</vt:lpstr>
      <vt:lpstr>20.  How likely are you to share a news story that interests you with friends? (select one)</vt:lpstr>
      <vt:lpstr>21.  Starting in April, The Daily Universe will move to a digital-first format. The majority of informati...</vt:lpstr>
      <vt:lpstr>21.  Starting in April, The Daily Universe will move to a digital-first format. The majority of informati...</vt:lpstr>
      <vt:lpstr>21.  Starting in April, The Daily Universe will move to a digital-first format. The majority of informati...</vt:lpstr>
      <vt:lpstr>22.  Please provide us with your email address so we can include you in the random drawing for the BYU Bo...</vt:lpstr>
      <vt:lpstr>22.  Please provide us with your email address so we can include you in the random drawing for the BYU Bo...</vt:lpstr>
    </vt:vector>
  </TitlesOfParts>
  <Company>Qualtrics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Trevor Florence</dc:creator>
  <cp:lastModifiedBy>Debi  Wilcox</cp:lastModifiedBy>
  <cp:revision>11</cp:revision>
  <dcterms:created xsi:type="dcterms:W3CDTF">2012-03-28T21:42:01Z</dcterms:created>
  <dcterms:modified xsi:type="dcterms:W3CDTF">2012-03-28T21:42:17Z</dcterms:modified>
</cp:coreProperties>
</file>